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7" r:id="rId3"/>
    <p:sldId id="265" r:id="rId4"/>
    <p:sldId id="260" r:id="rId5"/>
    <p:sldId id="267" r:id="rId6"/>
    <p:sldId id="259" r:id="rId7"/>
    <p:sldId id="262" r:id="rId8"/>
    <p:sldId id="263" r:id="rId9"/>
    <p:sldId id="264" r:id="rId10"/>
    <p:sldId id="266" r:id="rId11"/>
    <p:sldId id="258" r:id="rId12"/>
    <p:sldId id="261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371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61925"/>
            <a:ext cx="6574110" cy="521129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3405" y="5805264"/>
            <a:ext cx="7543800" cy="1052736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ещё ребята потому, что в ней проживает много разных народностей и национальностей. Какие народы вы знаете? (Ответы)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вы считаете, ребята, можно назвать наше время смутным? (нет) Почему? (Люди, дружат друг с другом, ни кто не грабит, не убивает, а если это случается полиция ищет преступников и наказывает их) 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1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5171"/>
            <a:ext cx="4915818" cy="643187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57726" y="3356992"/>
            <a:ext cx="3509118" cy="914400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является руководителем поддерживающим порядок в стране?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(Показ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президента В. В.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Путина).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Кто выбирает президента? (народ).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городе нашей страны проходят торжественные мероприятия, приуроченные к празднованию Дня народного единства. Поздравляют всех людей Президент страны, губернатор и другие высокопоставленные люди. </a:t>
            </a:r>
          </a:p>
        </p:txBody>
      </p:sp>
    </p:spTree>
    <p:extLst>
      <p:ext uri="{BB962C8B-B14F-4D97-AF65-F5344CB8AC3E}">
        <p14:creationId xmlns:p14="http://schemas.microsoft.com/office/powerpoint/2010/main" val="3798412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0"/>
            <a:ext cx="7061535" cy="540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805264"/>
            <a:ext cx="7543800" cy="914400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4 ноября призван напоминать россиянам о том, что для нас нет ничего невозможного, когда мы ощущаем себя единым народом, живущим на одной земле!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к Родине, помощь друг другу – важнейшие ценности для нас.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810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14207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68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664"/>
            <a:ext cx="6416137" cy="4680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5445224"/>
            <a:ext cx="7543800" cy="914400"/>
          </a:xfrm>
        </p:spPr>
        <p:txBody>
          <a:bodyPr/>
          <a:lstStyle/>
          <a:p>
            <a:r>
              <a:rPr lang="ru-RU" sz="1600" dirty="0">
                <a:effectLst/>
              </a:rPr>
              <a:t>4 ноября страна отмечает праздник «День народного единства», праздник дружбы и согласия всех народов.</a:t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>Ребята ! </a:t>
            </a:r>
            <a:r>
              <a:rPr lang="ru-RU" sz="1600" dirty="0" smtClean="0">
                <a:effectLst/>
              </a:rPr>
              <a:t>Хотите </a:t>
            </a:r>
            <a:r>
              <a:rPr lang="ru-RU" sz="1600" dirty="0">
                <a:effectLst/>
              </a:rPr>
              <a:t>узнать , что это за праздник? </a:t>
            </a:r>
            <a:br>
              <a:rPr lang="ru-RU" sz="1600" dirty="0">
                <a:effectLst/>
              </a:rPr>
            </a:b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99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7084120" cy="4716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55576" y="5733256"/>
            <a:ext cx="7543800" cy="914400"/>
          </a:xfrm>
        </p:spPr>
        <p:txBody>
          <a:bodyPr/>
          <a:lstStyle/>
          <a:p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Эти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события произошли  давно - давно в прошлом. Не всегда народы России жили в единстве. Несколько лет подряд стояла очень высокая жара, летом не было дождей, посеянные семена пшеницы плохо всходили и не росли. В стране не было хорошего урожая зерна. Из- за того, что не было урожая людям не хватало еды. Что, производят из зерна? (хлеб). 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6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6702847" cy="4896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5517232"/>
            <a:ext cx="7543800" cy="914400"/>
          </a:xfrm>
        </p:spPr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жить плохо, злые люди объединялись в группы, грабили и нападали на других людей. Все перестали доверять друг другу, соседи перестали общаться между собой. И не было никого, к кому бы можно было обратиться за помощью. И началось в Русском государстве страшное время, которое назвали Смутой.</a:t>
            </a:r>
          </a:p>
        </p:txBody>
      </p:sp>
    </p:spTree>
    <p:extLst>
      <p:ext uri="{BB962C8B-B14F-4D97-AF65-F5344CB8AC3E}">
        <p14:creationId xmlns:p14="http://schemas.microsoft.com/office/powerpoint/2010/main" val="3553025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183" y="5589240"/>
            <a:ext cx="7543800" cy="914400"/>
          </a:xfrm>
        </p:spPr>
        <p:txBody>
          <a:bodyPr/>
          <a:lstStyle/>
          <a:p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Всё 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увидел царь другого государства Польши и решил захватить Россию, что бы стать там царём. Он направил на Москву свои 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войска. 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Как вы думаете, что нужно было делать Россиянам? (защищаться) </a:t>
            </a:r>
            <a:b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2390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09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9632" y="260648"/>
            <a:ext cx="6233802" cy="435500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919026"/>
            <a:ext cx="8712968" cy="1110373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в Нижнем Новгороде земский староста Кузьма Минин начал собирать войско для борьбы с врагами.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Друзья и братья! Русь святая гибнет! - говорил он. - Поможем, братья, родине святой!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Командовать ополчением позвали одного из лучших военачальников того времени - известного своей храбростью и честностью князя Дмитрия Михайловича Пожарского.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Битва за столицу была упорной и кровопролитной. С клятвой «Умрем за Русь святую!» храбро сражались ополченцы и победили. Эта славная победа сделала навсегда незабвенным для нас день 4 ноября.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73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5069872" cy="5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52120" y="3362815"/>
            <a:ext cx="2880320" cy="914400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герои - избавители России: простой человек Кузьма Минин и воевода князь Дмитрий Пожарский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 времена русские люди любили свою родину. Слагали о ней песни, пословицы и стихи, во имя родной стороны совершали подвиги. </a:t>
            </a:r>
          </a:p>
        </p:txBody>
      </p:sp>
    </p:spTree>
    <p:extLst>
      <p:ext uri="{BB962C8B-B14F-4D97-AF65-F5344CB8AC3E}">
        <p14:creationId xmlns:p14="http://schemas.microsoft.com/office/powerpoint/2010/main" val="3501043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2555"/>
            <a:ext cx="456723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5724128" y="1412776"/>
            <a:ext cx="3105150" cy="3429000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Это памятник Минину и Пожарскому в Москве. Теперь </a:t>
            </a:r>
            <a:r>
              <a:rPr lang="ru-RU" sz="2000" dirty="0"/>
              <a:t>мы празднуем День народного ополчения как свой заслуженный праздник. И мы так же горячо любим свою Родину и готовы постоять за нее. </a:t>
            </a:r>
          </a:p>
          <a:p>
            <a:r>
              <a:rPr lang="ru-RU" sz="2000" dirty="0"/>
              <a:t>Помните: нам надо держаться вместе, помогать друг другу, уметь прощать, забывать </a:t>
            </a:r>
            <a:r>
              <a:rPr lang="ru-RU" sz="2000" dirty="0" smtClean="0"/>
              <a:t>обиды!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6929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7675200" cy="5616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03356" y="5589240"/>
            <a:ext cx="7543800" cy="914400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страна, в которой мы живём? (Россия)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Посмотрите, какая она разноцветная, как вы думаете почему? (Ответы). </a:t>
            </a:r>
          </a:p>
        </p:txBody>
      </p:sp>
    </p:spTree>
    <p:extLst>
      <p:ext uri="{BB962C8B-B14F-4D97-AF65-F5344CB8AC3E}">
        <p14:creationId xmlns:p14="http://schemas.microsoft.com/office/powerpoint/2010/main" val="81906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173</TotalTime>
  <Words>307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Palatino Linotype</vt:lpstr>
      <vt:lpstr>Times New Roman</vt:lpstr>
      <vt:lpstr>Wingdings</vt:lpstr>
      <vt:lpstr>Базовая</vt:lpstr>
      <vt:lpstr>Презентация PowerPoint</vt:lpstr>
      <vt:lpstr>4 ноября страна отмечает праздник «День народного единства», праздник дружбы и согласия всех народов. Ребята ! Хотите узнать , что это за праздник?  </vt:lpstr>
      <vt:lpstr>Эти события произошли  давно - давно в прошлом. Не всегда народы России жили в единстве. Несколько лет подряд стояла очень высокая жара, летом не было дождей, посеянные семена пшеницы плохо всходили и не росли. В стране не было хорошего урожая зерна. Из- за того, что не было урожая людям не хватало еды. Что, производят из зерна? (хлеб).  </vt:lpstr>
      <vt:lpstr>Народ стал жить плохо, злые люди объединялись в группы, грабили и нападали на других людей. Все перестали доверять друг другу, соседи перестали общаться между собой. И не было никого, к кому бы можно было обратиться за помощью. И началось в Русском государстве страшное время, которое назвали Смутой.</vt:lpstr>
      <vt:lpstr>Всё это увидел царь другого государства Польши и решил захватить Россию, что бы стать там царём. Он направил на Москву свои войска.  - Как вы думаете, что нужно было делать Россиянам? (защищаться)  </vt:lpstr>
      <vt:lpstr>Осенью в Нижнем Новгороде земский староста Кузьма Минин начал собирать войско для борьбы с врагами.  - Друзья и братья! Русь святая гибнет! - говорил он. - Поможем, братья, родине святой!  Командовать ополчением позвали одного из лучших военачальников того времени - известного своей храбростью и честностью князя Дмитрия Михайловича Пожарского.  Битва за столицу была упорной и кровопролитной. С клятвой «Умрем за Русь святую!» храбро сражались ополченцы и победили. Эта славная победа сделала навсегда незабвенным для нас день 4 ноября.  </vt:lpstr>
      <vt:lpstr>Вот герои - избавители России: простой человек Кузьма Минин и воевода князь Дмитрий Пожарский . Во все времена русские люди любили свою родину. Слагали о ней песни, пословицы и стихи, во имя родной стороны совершали подвиги. </vt:lpstr>
      <vt:lpstr>Презентация PowerPoint</vt:lpstr>
      <vt:lpstr>Как называется страна, в которой мы живём? (Россия)  Посмотрите, какая она разноцветная, как вы думаете почему? (Ответы). </vt:lpstr>
      <vt:lpstr>А ещё ребята потому, что в ней проживает много разных народностей и национальностей. Какие народы вы знаете? (Ответы)  - Как вы считаете, ребята, можно назвать наше время смутным? (нет) Почему? (Люди, дружат друг с другом, ни кто не грабит, не убивает, а если это случается полиция ищет преступников и наказывает их) .  </vt:lpstr>
      <vt:lpstr>Кто является руководителем поддерживающим порядок в стране? (Показ фотографии президента В. В. Путина).  - Кто выбирает президента? (народ).  В каждом городе нашей страны проходят торжественные мероприятия, приуроченные к празднованию Дня народного единства. Поздравляют всех людей Президент страны, губернатор и другие высокопоставленные люди. </vt:lpstr>
      <vt:lpstr>День 4 ноября призван напоминать россиянам о том, что для нас нет ничего невозможного, когда мы ощущаем себя единым народом, живущим на одной земле!  Любовь к Родине, помощь друг другу – важнейшие ценности для нас.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Елкович</dc:creator>
  <cp:lastModifiedBy>Пользователь Windows</cp:lastModifiedBy>
  <cp:revision>14</cp:revision>
  <dcterms:created xsi:type="dcterms:W3CDTF">2014-10-29T16:15:37Z</dcterms:created>
  <dcterms:modified xsi:type="dcterms:W3CDTF">2020-10-29T08:06:42Z</dcterms:modified>
</cp:coreProperties>
</file>